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7830800" cy="112014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8" y="-612"/>
      </p:cViewPr>
      <p:guideLst>
        <p:guide orient="horz" pos="3528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00088" y="685800"/>
            <a:ext cx="5457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6C5B0C-5E11-422F-A1F6-91BF41B9D1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6675" y="3733800"/>
            <a:ext cx="15157450" cy="18669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74938" y="6346825"/>
            <a:ext cx="12480925" cy="2533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336675" y="2201863"/>
            <a:ext cx="15157450" cy="69850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tint val="10196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tint val="1019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336675" y="8961438"/>
            <a:ext cx="15157450" cy="69850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tint val="10196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tint val="1019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7ABF53-A8D7-40F6-BC9D-F453D87AB249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20A89FE7-FE4B-4C1A-941B-F7C9BA906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39725" y="249238"/>
            <a:ext cx="4048125" cy="995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175" y="249238"/>
            <a:ext cx="11995150" cy="995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A0353B-BB2F-4D44-8368-1EA54C4E5006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F71C601F-2DC9-4130-B8AC-83C58F0B51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FB4-100C-4A8B-B817-401D51248CE4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966AF1CB-FE22-44D0-95E1-096462C12B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8113" y="7197725"/>
            <a:ext cx="15155862" cy="22256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8113" y="4748213"/>
            <a:ext cx="15155862" cy="24495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10F1FA-23C3-4130-ACA9-08FE770EC758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362C021-0A6D-4AAF-B0DB-140EA782F1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175" y="2255838"/>
            <a:ext cx="8021638" cy="795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6213" y="2255838"/>
            <a:ext cx="8021637" cy="795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ABF99D-858C-4B7D-BD32-B1236F6F6BEE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5C69F49-3B34-4111-8466-16653EC57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75" y="449263"/>
            <a:ext cx="16046450" cy="1866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2175" y="2506663"/>
            <a:ext cx="7877175" cy="1046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2175" y="3552825"/>
            <a:ext cx="7877175" cy="64531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058275" y="2506663"/>
            <a:ext cx="7880350" cy="1046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058275" y="3552825"/>
            <a:ext cx="7880350" cy="64531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08DD0A-A10B-417F-9EC3-4ECA57B36903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418E5894-07CD-4D8C-9939-F806F9651A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D004DF-3D1A-458A-B356-3AA0087C0D73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3399D9E7-ECE9-48A2-A9BA-64FAF40F6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9D1D10-A31B-45C5-8520-501DF6CD5F44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1B23DA5-47F6-48DF-B3A0-818417CA7A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75" y="446088"/>
            <a:ext cx="5865813" cy="189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0713" y="446088"/>
            <a:ext cx="9967912" cy="95599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2175" y="2344738"/>
            <a:ext cx="5865813" cy="7661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570B5-EE99-42ED-8AD7-820BA59AC66D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EC75E50D-0D57-460C-BA38-58BD80EAB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5675" y="7840663"/>
            <a:ext cx="10698163" cy="9255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95675" y="1000125"/>
            <a:ext cx="10698163" cy="67214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5675" y="8766175"/>
            <a:ext cx="10698163" cy="1314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9E3607-4981-4EA0-A74E-87E7A380F429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D8ED9BB9-D996-43A0-B0A7-C0031168C3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0913" y="249238"/>
            <a:ext cx="16136937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67042" tIns="83522" rIns="167042" bIns="835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2175" y="2255838"/>
            <a:ext cx="16195675" cy="795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67042" tIns="83522" rIns="167042" bIns="835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687388" y="1827213"/>
            <a:ext cx="16756062" cy="71437"/>
          </a:xfrm>
          <a:prstGeom prst="rect">
            <a:avLst/>
          </a:prstGeom>
          <a:gradFill rotWithShape="0">
            <a:gsLst>
              <a:gs pos="0">
                <a:srgbClr val="063DE8">
                  <a:gamma/>
                  <a:tint val="10196"/>
                  <a:invGamma/>
                </a:srgbClr>
              </a:gs>
              <a:gs pos="50000">
                <a:srgbClr val="063DE8"/>
              </a:gs>
              <a:gs pos="100000">
                <a:srgbClr val="063DE8">
                  <a:gamma/>
                  <a:tint val="1019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17675" y="10607675"/>
            <a:ext cx="1974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5890" tIns="82945" rIns="165890" bIns="82945" numCol="1" anchor="t" anchorCtr="0" compatLnSpc="1">
            <a:prstTxWarp prst="textNoShape">
              <a:avLst/>
            </a:prstTxWarp>
          </a:bodyPr>
          <a:lstStyle>
            <a:lvl1pPr algn="l" defTabSz="1658938">
              <a:spcBef>
                <a:spcPct val="50000"/>
              </a:spcBef>
              <a:defRPr sz="1800" b="0">
                <a:solidFill>
                  <a:schemeClr val="folHlink"/>
                </a:solidFill>
              </a:defRPr>
            </a:lvl1pPr>
          </a:lstStyle>
          <a:p>
            <a:fld id="{87C28E80-03A6-40F9-AB30-C0CA031F21EE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1128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48188" y="10607675"/>
            <a:ext cx="8710612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5890" tIns="82945" rIns="165890" bIns="82945" numCol="1" anchor="t" anchorCtr="0" compatLnSpc="1">
            <a:prstTxWarp prst="textNoShape">
              <a:avLst/>
            </a:prstTxWarp>
          </a:bodyPr>
          <a:lstStyle>
            <a:lvl1pPr defTabSz="1658938">
              <a:spcBef>
                <a:spcPct val="50000"/>
              </a:spcBef>
              <a:defRPr sz="1800" b="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1128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663" y="10607675"/>
            <a:ext cx="137953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5890" tIns="82945" rIns="165890" bIns="82945" numCol="1" anchor="t" anchorCtr="0" compatLnSpc="1">
            <a:prstTxWarp prst="textNoShape">
              <a:avLst/>
            </a:prstTxWarp>
          </a:bodyPr>
          <a:lstStyle>
            <a:lvl1pPr algn="l" defTabSz="1658938">
              <a:spcBef>
                <a:spcPct val="50000"/>
              </a:spcBef>
              <a:defRPr sz="1800" b="0">
                <a:solidFill>
                  <a:schemeClr val="folHlink"/>
                </a:solidFill>
              </a:defRPr>
            </a:lvl1pPr>
          </a:lstStyle>
          <a:p>
            <a:r>
              <a:rPr lang="en-US"/>
              <a:t>Page </a:t>
            </a:r>
            <a:fld id="{2BB6EC55-BBCB-4235-8AF3-EF2D39D7FF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/>
  <p:txStyles>
    <p:titleStyle>
      <a:lvl1pPr algn="l" defTabSz="1658938" rtl="0" eaLnBrk="0" fontAlgn="base" hangingPunct="0">
        <a:spcBef>
          <a:spcPct val="0"/>
        </a:spcBef>
        <a:spcAft>
          <a:spcPct val="0"/>
        </a:spcAft>
        <a:defRPr sz="5800" b="1" i="1">
          <a:solidFill>
            <a:srgbClr val="063DE8"/>
          </a:solidFill>
          <a:latin typeface="+mj-lt"/>
          <a:ea typeface="+mj-ea"/>
          <a:cs typeface="+mj-cs"/>
        </a:defRPr>
      </a:lvl1pPr>
      <a:lvl2pPr algn="l" defTabSz="1658938" rtl="0" eaLnBrk="0" fontAlgn="base" hangingPunct="0">
        <a:spcBef>
          <a:spcPct val="0"/>
        </a:spcBef>
        <a:spcAft>
          <a:spcPct val="0"/>
        </a:spcAft>
        <a:defRPr sz="5800" b="1" i="1">
          <a:solidFill>
            <a:srgbClr val="063DE8"/>
          </a:solidFill>
          <a:latin typeface="Arial" charset="0"/>
        </a:defRPr>
      </a:lvl2pPr>
      <a:lvl3pPr algn="l" defTabSz="1658938" rtl="0" eaLnBrk="0" fontAlgn="base" hangingPunct="0">
        <a:spcBef>
          <a:spcPct val="0"/>
        </a:spcBef>
        <a:spcAft>
          <a:spcPct val="0"/>
        </a:spcAft>
        <a:defRPr sz="5800" b="1" i="1">
          <a:solidFill>
            <a:srgbClr val="063DE8"/>
          </a:solidFill>
          <a:latin typeface="Arial" charset="0"/>
        </a:defRPr>
      </a:lvl3pPr>
      <a:lvl4pPr algn="l" defTabSz="1658938" rtl="0" eaLnBrk="0" fontAlgn="base" hangingPunct="0">
        <a:spcBef>
          <a:spcPct val="0"/>
        </a:spcBef>
        <a:spcAft>
          <a:spcPct val="0"/>
        </a:spcAft>
        <a:defRPr sz="5800" b="1" i="1">
          <a:solidFill>
            <a:srgbClr val="063DE8"/>
          </a:solidFill>
          <a:latin typeface="Arial" charset="0"/>
        </a:defRPr>
      </a:lvl4pPr>
      <a:lvl5pPr algn="l" defTabSz="1658938" rtl="0" eaLnBrk="0" fontAlgn="base" hangingPunct="0">
        <a:spcBef>
          <a:spcPct val="0"/>
        </a:spcBef>
        <a:spcAft>
          <a:spcPct val="0"/>
        </a:spcAft>
        <a:defRPr sz="5800" b="1" i="1">
          <a:solidFill>
            <a:srgbClr val="063DE8"/>
          </a:solidFill>
          <a:latin typeface="Arial" charset="0"/>
        </a:defRPr>
      </a:lvl5pPr>
      <a:lvl6pPr marL="457200" algn="l" defTabSz="1658938" rtl="0" eaLnBrk="0" fontAlgn="base" hangingPunct="0">
        <a:spcBef>
          <a:spcPct val="0"/>
        </a:spcBef>
        <a:spcAft>
          <a:spcPct val="0"/>
        </a:spcAft>
        <a:defRPr sz="5800" b="1" i="1">
          <a:solidFill>
            <a:srgbClr val="063DE8"/>
          </a:solidFill>
          <a:latin typeface="Arial" charset="0"/>
        </a:defRPr>
      </a:lvl6pPr>
      <a:lvl7pPr marL="914400" algn="l" defTabSz="1658938" rtl="0" eaLnBrk="0" fontAlgn="base" hangingPunct="0">
        <a:spcBef>
          <a:spcPct val="0"/>
        </a:spcBef>
        <a:spcAft>
          <a:spcPct val="0"/>
        </a:spcAft>
        <a:defRPr sz="5800" b="1" i="1">
          <a:solidFill>
            <a:srgbClr val="063DE8"/>
          </a:solidFill>
          <a:latin typeface="Arial" charset="0"/>
        </a:defRPr>
      </a:lvl7pPr>
      <a:lvl8pPr marL="1371600" algn="l" defTabSz="1658938" rtl="0" eaLnBrk="0" fontAlgn="base" hangingPunct="0">
        <a:spcBef>
          <a:spcPct val="0"/>
        </a:spcBef>
        <a:spcAft>
          <a:spcPct val="0"/>
        </a:spcAft>
        <a:defRPr sz="5800" b="1" i="1">
          <a:solidFill>
            <a:srgbClr val="063DE8"/>
          </a:solidFill>
          <a:latin typeface="Arial" charset="0"/>
        </a:defRPr>
      </a:lvl8pPr>
      <a:lvl9pPr marL="1828800" algn="l" defTabSz="1658938" rtl="0" eaLnBrk="0" fontAlgn="base" hangingPunct="0">
        <a:spcBef>
          <a:spcPct val="0"/>
        </a:spcBef>
        <a:spcAft>
          <a:spcPct val="0"/>
        </a:spcAft>
        <a:defRPr sz="5800" b="1" i="1">
          <a:solidFill>
            <a:srgbClr val="063DE8"/>
          </a:solidFill>
          <a:latin typeface="Arial" charset="0"/>
        </a:defRPr>
      </a:lvl9pPr>
    </p:titleStyle>
    <p:bodyStyle>
      <a:lvl1pPr marL="622300" indent="-622300" algn="l" defTabSz="1658938" rtl="0" eaLnBrk="0" fontAlgn="base" hangingPunct="0">
        <a:spcBef>
          <a:spcPct val="20000"/>
        </a:spcBef>
        <a:spcAft>
          <a:spcPct val="0"/>
        </a:spcAft>
        <a:buClr>
          <a:srgbClr val="063DE8"/>
        </a:buClr>
        <a:buSzPct val="130000"/>
        <a:buChar char="•"/>
        <a:defRPr sz="4400" b="1">
          <a:solidFill>
            <a:schemeClr val="tx1"/>
          </a:solidFill>
          <a:latin typeface="+mn-lt"/>
          <a:ea typeface="+mn-ea"/>
          <a:cs typeface="+mn-cs"/>
        </a:defRPr>
      </a:lvl1pPr>
      <a:lvl2pPr marL="1347788" indent="-519113" algn="l" defTabSz="165893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Monotype Sorts" pitchFamily="2" charset="2"/>
        <a:buBlip>
          <a:blip r:embed="rId13"/>
        </a:buBlip>
        <a:defRPr sz="3600" b="1">
          <a:solidFill>
            <a:schemeClr val="tx1"/>
          </a:solidFill>
          <a:latin typeface="+mn-lt"/>
        </a:defRPr>
      </a:lvl2pPr>
      <a:lvl3pPr marL="1970088" indent="-414338" algn="l" defTabSz="1658938" rtl="0" eaLnBrk="0" fontAlgn="base" hangingPunct="0">
        <a:spcBef>
          <a:spcPct val="0"/>
        </a:spcBef>
        <a:spcAft>
          <a:spcPct val="0"/>
        </a:spcAft>
        <a:buSzPct val="70000"/>
        <a:buFont typeface="Symbol" pitchFamily="18" charset="2"/>
        <a:buChar char="·"/>
        <a:defRPr sz="3300" b="1">
          <a:solidFill>
            <a:schemeClr val="tx1"/>
          </a:solidFill>
          <a:latin typeface="+mn-lt"/>
        </a:defRPr>
      </a:lvl3pPr>
      <a:lvl4pPr marL="2592388" indent="-414338" algn="l" defTabSz="1658938" rtl="0" eaLnBrk="0" fontAlgn="base" hangingPunct="0">
        <a:spcBef>
          <a:spcPct val="0"/>
        </a:spcBef>
        <a:spcAft>
          <a:spcPct val="0"/>
        </a:spcAft>
        <a:buSzPct val="70000"/>
        <a:buFont typeface="Symbol" pitchFamily="18" charset="2"/>
        <a:buChar char="·"/>
        <a:defRPr sz="3300" b="1">
          <a:solidFill>
            <a:schemeClr val="tx1"/>
          </a:solidFill>
          <a:latin typeface="+mn-lt"/>
        </a:defRPr>
      </a:lvl4pPr>
      <a:lvl5pPr marL="3214688" indent="-415925" algn="l" defTabSz="1658938" rtl="0" eaLnBrk="0" fontAlgn="base" hangingPunct="0">
        <a:spcBef>
          <a:spcPct val="0"/>
        </a:spcBef>
        <a:spcAft>
          <a:spcPct val="0"/>
        </a:spcAft>
        <a:buSzPct val="70000"/>
        <a:buFont typeface="Symbol" pitchFamily="18" charset="2"/>
        <a:buChar char="·"/>
        <a:defRPr sz="3300" b="1">
          <a:solidFill>
            <a:schemeClr val="tx1"/>
          </a:solidFill>
          <a:latin typeface="+mn-lt"/>
        </a:defRPr>
      </a:lvl5pPr>
      <a:lvl6pPr marL="3671888" indent="-415925" algn="l" defTabSz="1658938" rtl="0" eaLnBrk="0" fontAlgn="base" hangingPunct="0">
        <a:spcBef>
          <a:spcPct val="0"/>
        </a:spcBef>
        <a:spcAft>
          <a:spcPct val="0"/>
        </a:spcAft>
        <a:buSzPct val="70000"/>
        <a:buFont typeface="Symbol" pitchFamily="18" charset="2"/>
        <a:buChar char="·"/>
        <a:defRPr sz="3300" b="1">
          <a:solidFill>
            <a:schemeClr val="tx1"/>
          </a:solidFill>
          <a:latin typeface="+mn-lt"/>
        </a:defRPr>
      </a:lvl6pPr>
      <a:lvl7pPr marL="4129088" indent="-415925" algn="l" defTabSz="1658938" rtl="0" eaLnBrk="0" fontAlgn="base" hangingPunct="0">
        <a:spcBef>
          <a:spcPct val="0"/>
        </a:spcBef>
        <a:spcAft>
          <a:spcPct val="0"/>
        </a:spcAft>
        <a:buSzPct val="70000"/>
        <a:buFont typeface="Symbol" pitchFamily="18" charset="2"/>
        <a:buChar char="·"/>
        <a:defRPr sz="3300" b="1">
          <a:solidFill>
            <a:schemeClr val="tx1"/>
          </a:solidFill>
          <a:latin typeface="+mn-lt"/>
        </a:defRPr>
      </a:lvl7pPr>
      <a:lvl8pPr marL="4586288" indent="-415925" algn="l" defTabSz="1658938" rtl="0" eaLnBrk="0" fontAlgn="base" hangingPunct="0">
        <a:spcBef>
          <a:spcPct val="0"/>
        </a:spcBef>
        <a:spcAft>
          <a:spcPct val="0"/>
        </a:spcAft>
        <a:buSzPct val="70000"/>
        <a:buFont typeface="Symbol" pitchFamily="18" charset="2"/>
        <a:buChar char="·"/>
        <a:defRPr sz="3300" b="1">
          <a:solidFill>
            <a:schemeClr val="tx1"/>
          </a:solidFill>
          <a:latin typeface="+mn-lt"/>
        </a:defRPr>
      </a:lvl8pPr>
      <a:lvl9pPr marL="5043488" indent="-415925" algn="l" defTabSz="1658938" rtl="0" eaLnBrk="0" fontAlgn="base" hangingPunct="0">
        <a:spcBef>
          <a:spcPct val="0"/>
        </a:spcBef>
        <a:spcAft>
          <a:spcPct val="0"/>
        </a:spcAft>
        <a:buSzPct val="70000"/>
        <a:buFont typeface="Symbol" pitchFamily="18" charset="2"/>
        <a:buChar char="·"/>
        <a:defRPr sz="33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Electronic Presentation Hall (EPH)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Sample Presentation Template</a:t>
            </a:r>
          </a:p>
          <a:p>
            <a:r>
              <a:rPr lang="en-US"/>
              <a:t>Version 1.0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C979-4E0C-492C-833D-709EFFCB85B3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04A8B207-9010-4210-B811-B4853B918E2C}" type="slidenum">
              <a:rPr lang="en-US"/>
              <a:pPr/>
              <a:t>2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document functions as a sample PowerPoint template that can be applied to your presentation for the EPH</a:t>
            </a:r>
          </a:p>
          <a:p>
            <a:pPr lvl="1"/>
            <a:r>
              <a:rPr lang="en-US"/>
              <a:t>The formats in this document are NOT REQUIRED</a:t>
            </a:r>
          </a:p>
          <a:p>
            <a:endParaRPr lang="en-US"/>
          </a:p>
          <a:p>
            <a:r>
              <a:rPr lang="en-US"/>
              <a:t>Reiterate the instructions for creating a voice annotated PowerPoint presentation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C15C-6301-421E-B017-669403E5B9DE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07AAFAEE-979C-41FC-BB4C-6E2CDA1BB9D0}" type="slidenum">
              <a:rPr lang="en-US"/>
              <a:pPr/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Applying a Presentation Template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38200" indent="-838200"/>
            <a:r>
              <a:rPr lang="en-US"/>
              <a:t>If you wish to apply the page setup, formatting and styles in this presentation to you own, follow these steps:</a:t>
            </a:r>
          </a:p>
          <a:p>
            <a:pPr marL="1514475" lvl="1" indent="-685800">
              <a:buFont typeface="Monotype Sorts" pitchFamily="2" charset="2"/>
              <a:buAutoNum type="arabicPeriod"/>
            </a:pPr>
            <a:r>
              <a:rPr lang="en-US"/>
              <a:t>Save this file to an accessible place on your computer system</a:t>
            </a:r>
          </a:p>
          <a:p>
            <a:pPr marL="1514475" lvl="1" indent="-685800">
              <a:buFont typeface="Monotype Sorts" pitchFamily="2" charset="2"/>
              <a:buAutoNum type="arabicPeriod"/>
            </a:pPr>
            <a:r>
              <a:rPr lang="en-US"/>
              <a:t>Working in your presentation, select “Apply Design Template …” from the “Format” menu</a:t>
            </a:r>
          </a:p>
          <a:p>
            <a:pPr marL="1514475" lvl="1" indent="-685800">
              <a:buFont typeface="Monotype Sorts" pitchFamily="2" charset="2"/>
              <a:buAutoNum type="arabicPeriod"/>
            </a:pPr>
            <a:r>
              <a:rPr lang="en-US"/>
              <a:t>In the dialog box, change the “Files of Type:” box to “Presentations and Shows (.ppt .pps)”</a:t>
            </a:r>
          </a:p>
          <a:p>
            <a:pPr marL="1514475" lvl="1" indent="-685800">
              <a:buFont typeface="Monotype Sorts" pitchFamily="2" charset="2"/>
              <a:buAutoNum type="arabicPeriod"/>
            </a:pPr>
            <a:r>
              <a:rPr lang="en-US"/>
              <a:t>Navigate to where you saved this document on your system</a:t>
            </a:r>
          </a:p>
          <a:p>
            <a:pPr marL="1514475" lvl="1" indent="-685800">
              <a:buFont typeface="Monotype Sorts" pitchFamily="2" charset="2"/>
              <a:buAutoNum type="arabicPeriod"/>
            </a:pPr>
            <a:r>
              <a:rPr lang="en-US"/>
              <a:t>Select this document</a:t>
            </a:r>
          </a:p>
          <a:p>
            <a:pPr marL="1514475" lvl="1" indent="-685800">
              <a:buFont typeface="Monotype Sorts" pitchFamily="2" charset="2"/>
              <a:buAutoNum type="arabicPeriod"/>
            </a:pPr>
            <a:r>
              <a:rPr lang="en-US"/>
              <a:t>Click “Apply”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B598-3F9C-4C6A-856B-E31D33D29213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4DD50501-1EF5-466F-8355-1303F311953F}" type="slidenum">
              <a:rPr lang="en-US"/>
              <a:pPr/>
              <a:t>4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Manual Formatting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38200" indent="-838200"/>
            <a:r>
              <a:rPr lang="en-US"/>
              <a:t>You may use any presentation format you choose</a:t>
            </a:r>
          </a:p>
          <a:p>
            <a:pPr marL="838200" indent="-838200"/>
            <a:r>
              <a:rPr lang="en-US"/>
              <a:t>For proper presentation on the EPH large format monitors, set the correct page format</a:t>
            </a:r>
          </a:p>
          <a:p>
            <a:pPr marL="1514475" lvl="1" indent="-685800">
              <a:buFont typeface="Monotype Sorts" pitchFamily="2" charset="2"/>
              <a:buAutoNum type="arabicPeriod"/>
            </a:pPr>
            <a:r>
              <a:rPr lang="en-US"/>
              <a:t>Select “Page Setup…” from the “File” menu</a:t>
            </a:r>
          </a:p>
          <a:p>
            <a:pPr marL="1514475" lvl="1" indent="-685800">
              <a:buFont typeface="Monotype Sorts" pitchFamily="2" charset="2"/>
              <a:buAutoNum type="arabicPeriod"/>
            </a:pPr>
            <a:r>
              <a:rPr lang="en-US"/>
              <a:t>Change the “Width” measurement to 19.5 inches</a:t>
            </a:r>
          </a:p>
          <a:p>
            <a:pPr marL="1514475" lvl="1" indent="-685800">
              <a:buFont typeface="Monotype Sorts" pitchFamily="2" charset="2"/>
              <a:buAutoNum type="arabicPeriod"/>
            </a:pPr>
            <a:r>
              <a:rPr lang="en-US"/>
              <a:t>Change the “Height” measurement to 12.25 inches</a:t>
            </a:r>
          </a:p>
          <a:p>
            <a:pPr marL="1514475" lvl="1" indent="-685800">
              <a:buFont typeface="Monotype Sorts" pitchFamily="2" charset="2"/>
              <a:buAutoNum type="arabicPeriod"/>
            </a:pPr>
            <a:r>
              <a:rPr lang="en-US"/>
              <a:t>Click “OK”</a:t>
            </a:r>
          </a:p>
          <a:p>
            <a:pPr marL="1514475" lvl="1" indent="-685800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62DD-0A3F-41E1-BFAC-423FC5D31FF2}" type="datetime1">
              <a:rPr lang="en-US"/>
              <a:pPr/>
              <a:t>3/16/2011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</a:t>
            </a:r>
            <a:fld id="{D1CE8805-FCEA-4011-BA06-BEC3CD0FB901}" type="slidenum">
              <a:rPr lang="en-US"/>
              <a:pPr/>
              <a:t>5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Recommended Presentation Elements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following elements are recommended</a:t>
            </a:r>
          </a:p>
          <a:p>
            <a:pPr lvl="1"/>
            <a:r>
              <a:rPr lang="en-US"/>
              <a:t>Title Page</a:t>
            </a:r>
          </a:p>
          <a:p>
            <a:pPr lvl="2"/>
            <a:r>
              <a:rPr lang="en-US"/>
              <a:t>Include Title, Author, and Date</a:t>
            </a:r>
          </a:p>
          <a:p>
            <a:pPr lvl="1"/>
            <a:r>
              <a:rPr lang="en-US"/>
              <a:t>Presentation Body</a:t>
            </a:r>
          </a:p>
          <a:p>
            <a:pPr lvl="2"/>
            <a:r>
              <a:rPr lang="en-US"/>
              <a:t>Voice annotate each slide</a:t>
            </a:r>
          </a:p>
          <a:p>
            <a:pPr lvl="2"/>
            <a:r>
              <a:rPr lang="en-US"/>
              <a:t>Total presentation length should be limited to 20 minutes</a:t>
            </a:r>
          </a:p>
          <a:p>
            <a:pPr lvl="1"/>
            <a:r>
              <a:rPr lang="en-US"/>
              <a:t>Author Bio</a:t>
            </a:r>
          </a:p>
          <a:p>
            <a:pPr lvl="2"/>
            <a:r>
              <a:rPr lang="en-US"/>
              <a:t>Include a picture bio of the authors at the end of the presentation</a:t>
            </a:r>
          </a:p>
          <a:p>
            <a:pPr lvl="2"/>
            <a:r>
              <a:rPr lang="en-US"/>
              <a:t>Provide e-mail address if you are interested in feedback from attendees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Settings\abd20511\Application Data\Microsoft\Templates\Blank Presentation.pot</Template>
  <TotalTime>12</TotalTime>
  <Words>271</Words>
  <Application>Microsoft Office PowerPoint</Application>
  <PresentationFormat>Custom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Monotype Sorts</vt:lpstr>
      <vt:lpstr>Symbol</vt:lpstr>
      <vt:lpstr>Blank Presentation</vt:lpstr>
      <vt:lpstr>Electronic Presentation Hall (EPH)</vt:lpstr>
      <vt:lpstr>Purpose</vt:lpstr>
      <vt:lpstr>Applying a Presentation Template</vt:lpstr>
      <vt:lpstr>Manual Formatting</vt:lpstr>
      <vt:lpstr>Recommended Presentation Elements</vt:lpstr>
    </vt:vector>
  </TitlesOfParts>
  <Company>The Aerospace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Presentation Hall (EPH)</dc:title>
  <dc:creator>Andrew B. Dawdy</dc:creator>
  <cp:lastModifiedBy>M Charles Fogg</cp:lastModifiedBy>
  <cp:revision>1</cp:revision>
  <dcterms:created xsi:type="dcterms:W3CDTF">2004-01-24T00:03:03Z</dcterms:created>
  <dcterms:modified xsi:type="dcterms:W3CDTF">2011-03-17T00:43:37Z</dcterms:modified>
</cp:coreProperties>
</file>